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59" r:id="rId15"/>
    <p:sldId id="335" r:id="rId16"/>
    <p:sldId id="356" r:id="rId17"/>
    <p:sldId id="354" r:id="rId18"/>
    <p:sldId id="352" r:id="rId19"/>
    <p:sldId id="337" r:id="rId20"/>
    <p:sldId id="360" r:id="rId21"/>
    <p:sldId id="338" r:id="rId22"/>
    <p:sldId id="300" r:id="rId23"/>
    <p:sldId id="346" r:id="rId24"/>
    <p:sldId id="353" r:id="rId25"/>
    <p:sldId id="286" r:id="rId26"/>
    <p:sldId id="355" r:id="rId27"/>
    <p:sldId id="3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>
        <p:scale>
          <a:sx n="98" d="100"/>
          <a:sy n="98" d="100"/>
        </p:scale>
        <p:origin x="48" y="1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2022-10-09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9D8A-5D5D-412D-9096-FBC1A5B41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60" t="59331" r="30688" b="6059"/>
          <a:stretch/>
        </p:blipFill>
        <p:spPr>
          <a:xfrm>
            <a:off x="2562107" y="996358"/>
            <a:ext cx="4243716" cy="4737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888535" y="5624171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4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C00000"/>
                </a:solidFill>
              </a:rPr>
              <a:t>unifying hypotheses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B6ABC3-1575-7518-F472-5BFC6A0F2B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60" t="59331" r="30688" b="6059"/>
          <a:stretch/>
        </p:blipFill>
        <p:spPr>
          <a:xfrm>
            <a:off x="1105853" y="946353"/>
            <a:ext cx="2148249" cy="239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1CC7C-A786-21FB-2037-F1575D7E2672}"/>
              </a:ext>
            </a:extLst>
          </p:cNvPr>
          <p:cNvSpPr txBox="1"/>
          <p:nvPr/>
        </p:nvSpPr>
        <p:spPr>
          <a:xfrm>
            <a:off x="1271097" y="3289040"/>
            <a:ext cx="1983005" cy="31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12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</a:t>
            </a:r>
            <a:endParaRPr lang="en-CA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D2E7E-966A-52DA-86AF-0411A560C7AD}"/>
              </a:ext>
            </a:extLst>
          </p:cNvPr>
          <p:cNvSpPr txBox="1"/>
          <p:nvPr/>
        </p:nvSpPr>
        <p:spPr>
          <a:xfrm rot="16200000">
            <a:off x="-18082" y="1941304"/>
            <a:ext cx="1983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</a:t>
            </a:r>
            <a:r>
              <a:rPr lang="en-CA" sz="1200" b="0" i="0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ize</a:t>
            </a:r>
            <a:r>
              <a:rPr lang="en-CA" sz="12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 (ha)</a:t>
            </a:r>
            <a:endParaRPr lang="en-CA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Simulating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77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73F2D-1AA2-4420-B985-9D41147B9F15}"/>
              </a:ext>
            </a:extLst>
          </p:cNvPr>
          <p:cNvSpPr/>
          <p:nvPr/>
        </p:nvSpPr>
        <p:spPr>
          <a:xfrm>
            <a:off x="523164" y="1373875"/>
            <a:ext cx="2203262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7D9F-FE93-42C3-BF49-443931E44275}"/>
              </a:ext>
            </a:extLst>
          </p:cNvPr>
          <p:cNvSpPr/>
          <p:nvPr/>
        </p:nvSpPr>
        <p:spPr>
          <a:xfrm>
            <a:off x="2784143" y="2115403"/>
            <a:ext cx="856965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445-5A18-4EFE-9FFC-B719CE603A9C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39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3" grpId="0" animBg="1"/>
      <p:bldP spid="3" grpId="1" animBg="1"/>
      <p:bldP spid="12" grpId="0" animBg="1"/>
      <p:bldP spid="12" grpId="1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dirty="0"/>
              <a:t>Repeat analysis for 2,000+ animals (80+ species)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Estimate </a:t>
            </a:r>
            <a:r>
              <a:rPr lang="en-CA" b="1" dirty="0">
                <a:solidFill>
                  <a:srgbClr val="C00000"/>
                </a:solidFill>
              </a:rPr>
              <a:t>behaviors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Between populations</a:t>
            </a:r>
          </a:p>
          <a:p>
            <a:pPr lvl="1"/>
            <a:r>
              <a:rPr lang="en-CA" dirty="0"/>
              <a:t>Between species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Test for </a:t>
            </a:r>
            <a:r>
              <a:rPr lang="en-CA" b="1" dirty="0">
                <a:solidFill>
                  <a:srgbClr val="C00000"/>
                </a:solidFill>
              </a:rPr>
              <a:t>common behavior</a:t>
            </a:r>
            <a:r>
              <a:rPr lang="en-CA" dirty="0"/>
              <a:t> between all mammals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hypotheses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39806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C00000"/>
                </a:solidFill>
              </a:rPr>
              <a:t>unifying hypotheses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</a:t>
            </a:r>
            <a:endParaRPr lang="en-CA" sz="11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6238</TotalTime>
  <Words>1521</Words>
  <Application>Microsoft Office PowerPoint</Application>
  <PresentationFormat>Widescreen</PresentationFormat>
  <Paragraphs>165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predictability affect animal movement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Simulating movement</vt:lpstr>
      <vt:lpstr>Simulating animal movement</vt:lpstr>
      <vt:lpstr>Simulating animal movement</vt:lpstr>
      <vt:lpstr>Simulating animal movement</vt:lpstr>
      <vt:lpstr>Relationships can be complicated…</vt:lpstr>
      <vt:lpstr>…but they can also be simple!</vt:lpstr>
      <vt:lpstr>Using “real data”</vt:lpstr>
      <vt:lpstr>Complex relationships in “real data”</vt:lpstr>
      <vt:lpstr>Simple relationships in “real data”!</vt:lpstr>
      <vt:lpstr>Summary</vt:lpstr>
      <vt:lpstr>What’s next?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241</cp:revision>
  <dcterms:created xsi:type="dcterms:W3CDTF">2021-11-11T16:37:17Z</dcterms:created>
  <dcterms:modified xsi:type="dcterms:W3CDTF">2022-10-10T05:05:47Z</dcterms:modified>
</cp:coreProperties>
</file>